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4" r:id="rId3"/>
    <p:sldId id="2352" r:id="rId4"/>
    <p:sldId id="2353" r:id="rId5"/>
    <p:sldId id="2355" r:id="rId6"/>
    <p:sldId id="2357" r:id="rId7"/>
    <p:sldId id="2360" r:id="rId8"/>
    <p:sldId id="2361" r:id="rId9"/>
    <p:sldId id="2362" r:id="rId10"/>
    <p:sldId id="2458" r:id="rId11"/>
    <p:sldId id="2365" r:id="rId12"/>
    <p:sldId id="2368" r:id="rId13"/>
    <p:sldId id="2369" r:id="rId14"/>
    <p:sldId id="2371" r:id="rId15"/>
    <p:sldId id="2377" r:id="rId16"/>
    <p:sldId id="2378" r:id="rId17"/>
    <p:sldId id="2380" r:id="rId18"/>
    <p:sldId id="2382" r:id="rId19"/>
    <p:sldId id="2386" r:id="rId20"/>
    <p:sldId id="2450" r:id="rId21"/>
    <p:sldId id="2469" r:id="rId22"/>
    <p:sldId id="2465" r:id="rId23"/>
  </p:sldIdLst>
  <p:sldSz cx="10046970" cy="7185025"/>
  <p:notesSz cx="7103745" cy="10234295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2" userDrawn="1">
          <p15:clr>
            <a:srgbClr val="A4A3A4"/>
          </p15:clr>
        </p15:guide>
        <p15:guide id="2" pos="31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32" y="1200"/>
      </p:cViewPr>
      <p:guideLst>
        <p:guide orient="horz" pos="2262"/>
        <p:guide pos="31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37687" y="1279525"/>
            <a:ext cx="483027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55950" y="1386158"/>
            <a:ext cx="7535700" cy="2291472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2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空白演示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55950" y="3774103"/>
            <a:ext cx="7535700" cy="1734856"/>
          </a:xfrm>
        </p:spPr>
        <p:txBody>
          <a:bodyPr>
            <a:normAutofit/>
          </a:bodyPr>
          <a:lstStyle>
            <a:lvl1pPr marL="0" indent="0" algn="ctr">
              <a:buNone/>
              <a:defRPr sz="188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78790" indent="0" algn="ctr">
              <a:buNone/>
              <a:defRPr sz="2095"/>
            </a:lvl2pPr>
            <a:lvl3pPr marL="958215" indent="0" algn="ctr">
              <a:buNone/>
              <a:defRPr sz="1885"/>
            </a:lvl3pPr>
            <a:lvl4pPr marL="1437005" indent="0" algn="ctr">
              <a:buNone/>
              <a:defRPr sz="1675"/>
            </a:lvl4pPr>
            <a:lvl5pPr marL="1916430" indent="0" algn="ctr">
              <a:buNone/>
              <a:defRPr sz="1675"/>
            </a:lvl5pPr>
            <a:lvl6pPr marL="2395220" indent="0" algn="ctr">
              <a:buNone/>
              <a:defRPr sz="1675"/>
            </a:lvl6pPr>
            <a:lvl7pPr marL="2874010" indent="0" algn="ctr">
              <a:buNone/>
              <a:defRPr sz="1675"/>
            </a:lvl7pPr>
            <a:lvl8pPr marL="3353435" indent="0" algn="ctr">
              <a:buNone/>
              <a:defRPr sz="1675"/>
            </a:lvl8pPr>
            <a:lvl9pPr marL="3832225" indent="0" algn="ctr">
              <a:buNone/>
              <a:defRPr sz="1675"/>
            </a:lvl9pPr>
          </a:lstStyle>
          <a:p>
            <a:r>
              <a:rPr lang="zh-CN" altLang="en-US" dirty="0"/>
              <a:t>演讲人与职务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90773" y="577890"/>
            <a:ext cx="8666055" cy="582451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779" y="270791"/>
            <a:ext cx="8666055" cy="1388884"/>
          </a:xfrm>
        </p:spPr>
        <p:txBody>
          <a:bodyPr anchor="ctr" anchorCtr="0">
            <a:normAutofit/>
          </a:bodyPr>
          <a:lstStyle>
            <a:lvl1pPr>
              <a:defRPr sz="25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779" y="1912833"/>
            <a:ext cx="8666055" cy="4559197"/>
          </a:xfrm>
        </p:spPr>
        <p:txBody>
          <a:bodyPr>
            <a:normAutofit/>
          </a:bodyPr>
          <a:lstStyle>
            <a:lvl1pPr>
              <a:defRPr sz="20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8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539" y="3930304"/>
            <a:ext cx="6033793" cy="850115"/>
          </a:xfrm>
        </p:spPr>
        <p:txBody>
          <a:bodyPr anchor="b">
            <a:normAutofit/>
          </a:bodyPr>
          <a:lstStyle>
            <a:lvl1pPr>
              <a:defRPr sz="41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539" y="4830244"/>
            <a:ext cx="6033793" cy="678488"/>
          </a:xfrm>
        </p:spPr>
        <p:txBody>
          <a:bodyPr>
            <a:normAutofit/>
          </a:bodyPr>
          <a:lstStyle>
            <a:lvl1pPr marL="0" indent="0">
              <a:buNone/>
              <a:defRPr sz="1885">
                <a:solidFill>
                  <a:schemeClr val="tx1"/>
                </a:solidFill>
              </a:defRPr>
            </a:lvl1pPr>
            <a:lvl2pPr marL="478790" indent="0">
              <a:buNone/>
              <a:defRPr sz="2095">
                <a:solidFill>
                  <a:schemeClr val="tx1">
                    <a:tint val="75000"/>
                  </a:schemeClr>
                </a:solidFill>
              </a:defRPr>
            </a:lvl2pPr>
            <a:lvl3pPr marL="958215" indent="0">
              <a:buNone/>
              <a:defRPr sz="1885">
                <a:solidFill>
                  <a:schemeClr val="tx1">
                    <a:tint val="75000"/>
                  </a:schemeClr>
                </a:solidFill>
              </a:defRPr>
            </a:lvl3pPr>
            <a:lvl4pPr marL="1437005" indent="0">
              <a:buNone/>
              <a:defRPr sz="1675">
                <a:solidFill>
                  <a:schemeClr val="tx1">
                    <a:tint val="75000"/>
                  </a:schemeClr>
                </a:solidFill>
              </a:defRPr>
            </a:lvl4pPr>
            <a:lvl5pPr marL="1916430" indent="0">
              <a:buNone/>
              <a:defRPr sz="1675">
                <a:solidFill>
                  <a:schemeClr val="tx1">
                    <a:tint val="75000"/>
                  </a:schemeClr>
                </a:solidFill>
              </a:defRPr>
            </a:lvl5pPr>
            <a:lvl6pPr marL="2395220" indent="0">
              <a:buNone/>
              <a:defRPr sz="1675">
                <a:solidFill>
                  <a:schemeClr val="tx1">
                    <a:tint val="75000"/>
                  </a:schemeClr>
                </a:solidFill>
              </a:defRPr>
            </a:lvl6pPr>
            <a:lvl7pPr marL="2874010" indent="0">
              <a:buNone/>
              <a:defRPr sz="1675">
                <a:solidFill>
                  <a:schemeClr val="tx1">
                    <a:tint val="75000"/>
                  </a:schemeClr>
                </a:solidFill>
              </a:defRPr>
            </a:lvl7pPr>
            <a:lvl8pPr marL="3353435" indent="0">
              <a:buNone/>
              <a:defRPr sz="1675">
                <a:solidFill>
                  <a:schemeClr val="tx1">
                    <a:tint val="75000"/>
                  </a:schemeClr>
                </a:solidFill>
              </a:defRPr>
            </a:lvl8pPr>
            <a:lvl9pPr marL="3832225" indent="0">
              <a:buNone/>
              <a:defRPr sz="1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779" y="270791"/>
            <a:ext cx="8666055" cy="1388884"/>
          </a:xfrm>
        </p:spPr>
        <p:txBody>
          <a:bodyPr>
            <a:normAutofit/>
          </a:bodyPr>
          <a:lstStyle>
            <a:lvl1pPr>
              <a:defRPr sz="25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779" y="1912833"/>
            <a:ext cx="4270230" cy="45591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8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29604" y="1912833"/>
            <a:ext cx="4270230" cy="45591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8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7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081" y="382567"/>
            <a:ext cx="8666055" cy="138888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2081" y="1828316"/>
            <a:ext cx="4250605" cy="863269"/>
          </a:xfrm>
        </p:spPr>
        <p:txBody>
          <a:bodyPr anchor="b"/>
          <a:lstStyle>
            <a:lvl1pPr marL="0" indent="0">
              <a:buNone/>
              <a:defRPr sz="2515" b="1"/>
            </a:lvl1pPr>
            <a:lvl2pPr marL="478790" indent="0">
              <a:buNone/>
              <a:defRPr sz="2095" b="1"/>
            </a:lvl2pPr>
            <a:lvl3pPr marL="958215" indent="0">
              <a:buNone/>
              <a:defRPr sz="1885" b="1"/>
            </a:lvl3pPr>
            <a:lvl4pPr marL="1437005" indent="0">
              <a:buNone/>
              <a:defRPr sz="1675" b="1"/>
            </a:lvl4pPr>
            <a:lvl5pPr marL="1916430" indent="0">
              <a:buNone/>
              <a:defRPr sz="1675" b="1"/>
            </a:lvl5pPr>
            <a:lvl6pPr marL="2395220" indent="0">
              <a:buNone/>
              <a:defRPr sz="1675" b="1"/>
            </a:lvl6pPr>
            <a:lvl7pPr marL="2874010" indent="0">
              <a:buNone/>
              <a:defRPr sz="1675" b="1"/>
            </a:lvl7pPr>
            <a:lvl8pPr marL="3353435" indent="0">
              <a:buNone/>
              <a:defRPr sz="1675" b="1"/>
            </a:lvl8pPr>
            <a:lvl9pPr marL="3832225" indent="0">
              <a:buNone/>
              <a:defRPr sz="167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081" y="2740554"/>
            <a:ext cx="4250605" cy="374478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6598" y="1828316"/>
            <a:ext cx="4271539" cy="863269"/>
          </a:xfrm>
        </p:spPr>
        <p:txBody>
          <a:bodyPr anchor="b"/>
          <a:lstStyle>
            <a:lvl1pPr marL="0" indent="0">
              <a:buNone/>
              <a:defRPr sz="2515" b="1"/>
            </a:lvl1pPr>
            <a:lvl2pPr marL="478790" indent="0">
              <a:buNone/>
              <a:defRPr sz="2095" b="1"/>
            </a:lvl2pPr>
            <a:lvl3pPr marL="958215" indent="0">
              <a:buNone/>
              <a:defRPr sz="1885" b="1"/>
            </a:lvl3pPr>
            <a:lvl4pPr marL="1437005" indent="0">
              <a:buNone/>
              <a:defRPr sz="1675" b="1"/>
            </a:lvl4pPr>
            <a:lvl5pPr marL="1916430" indent="0">
              <a:buNone/>
              <a:defRPr sz="1675" b="1"/>
            </a:lvl5pPr>
            <a:lvl6pPr marL="2395220" indent="0">
              <a:buNone/>
              <a:defRPr sz="1675" b="1"/>
            </a:lvl6pPr>
            <a:lvl7pPr marL="2874010" indent="0">
              <a:buNone/>
              <a:defRPr sz="1675" b="1"/>
            </a:lvl7pPr>
            <a:lvl8pPr marL="3353435" indent="0">
              <a:buNone/>
              <a:defRPr sz="1675" b="1"/>
            </a:lvl8pPr>
            <a:lvl9pPr marL="3832225" indent="0">
              <a:buNone/>
              <a:defRPr sz="167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86598" y="2740554"/>
            <a:ext cx="4271539" cy="374478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0773" y="2898358"/>
            <a:ext cx="8666055" cy="1388884"/>
          </a:xfrm>
        </p:spPr>
        <p:txBody>
          <a:bodyPr>
            <a:normAutofit/>
          </a:bodyPr>
          <a:lstStyle>
            <a:lvl1pPr algn="ctr">
              <a:defRPr sz="503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2993" y="133067"/>
            <a:ext cx="3432600" cy="1676640"/>
          </a:xfrm>
        </p:spPr>
        <p:txBody>
          <a:bodyPr anchor="ctr" anchorCtr="0">
            <a:normAutofit/>
          </a:bodyPr>
          <a:lstStyle>
            <a:lvl1pPr>
              <a:defRPr sz="25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272208" y="802962"/>
            <a:ext cx="4794181" cy="5337802"/>
          </a:xfrm>
        </p:spPr>
        <p:txBody>
          <a:bodyPr/>
          <a:lstStyle>
            <a:lvl1pPr marL="0" indent="0">
              <a:buNone/>
              <a:defRPr sz="3355"/>
            </a:lvl1pPr>
            <a:lvl2pPr marL="478790" indent="0">
              <a:buNone/>
              <a:defRPr sz="2935"/>
            </a:lvl2pPr>
            <a:lvl3pPr marL="958215" indent="0">
              <a:buNone/>
              <a:defRPr sz="2515"/>
            </a:lvl3pPr>
            <a:lvl4pPr marL="1437005" indent="0">
              <a:buNone/>
              <a:defRPr sz="2095"/>
            </a:lvl4pPr>
            <a:lvl5pPr marL="1916430" indent="0">
              <a:buNone/>
              <a:defRPr sz="2095"/>
            </a:lvl5pPr>
            <a:lvl6pPr marL="2395220" indent="0">
              <a:buNone/>
              <a:defRPr sz="2095"/>
            </a:lvl6pPr>
            <a:lvl7pPr marL="2874010" indent="0">
              <a:buNone/>
              <a:defRPr sz="2095"/>
            </a:lvl7pPr>
            <a:lvl8pPr marL="3353435" indent="0">
              <a:buNone/>
              <a:defRPr sz="2095"/>
            </a:lvl8pPr>
            <a:lvl9pPr marL="3832225" indent="0">
              <a:buNone/>
              <a:defRPr sz="209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7180" y="2155680"/>
            <a:ext cx="3432600" cy="39936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75"/>
            </a:lvl1pPr>
            <a:lvl2pPr marL="478790" indent="0">
              <a:buNone/>
              <a:defRPr sz="1465"/>
            </a:lvl2pPr>
            <a:lvl3pPr marL="958215" indent="0">
              <a:buNone/>
              <a:defRPr sz="1255"/>
            </a:lvl3pPr>
            <a:lvl4pPr marL="1437005" indent="0">
              <a:buNone/>
              <a:defRPr sz="1050"/>
            </a:lvl4pPr>
            <a:lvl5pPr marL="1916430" indent="0">
              <a:buNone/>
              <a:defRPr sz="1050"/>
            </a:lvl5pPr>
            <a:lvl6pPr marL="2395220" indent="0">
              <a:buNone/>
              <a:defRPr sz="1050"/>
            </a:lvl6pPr>
            <a:lvl7pPr marL="2874010" indent="0">
              <a:buNone/>
              <a:defRPr sz="1050"/>
            </a:lvl7pPr>
            <a:lvl8pPr marL="3353435" indent="0">
              <a:buNone/>
              <a:defRPr sz="1050"/>
            </a:lvl8pPr>
            <a:lvl9pPr marL="3832225" indent="0">
              <a:buNone/>
              <a:defRPr sz="10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612276" y="455088"/>
            <a:ext cx="0" cy="1457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096497" y="382567"/>
            <a:ext cx="1260331" cy="6089463"/>
          </a:xfrm>
        </p:spPr>
        <p:txBody>
          <a:bodyPr vert="eaVert">
            <a:normAutofit/>
          </a:bodyPr>
          <a:lstStyle>
            <a:lvl1pPr>
              <a:defRPr sz="377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0773" y="382567"/>
            <a:ext cx="7318099" cy="608946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0773" y="382567"/>
            <a:ext cx="8666055" cy="138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0773" y="1912833"/>
            <a:ext cx="8666055" cy="455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0773" y="6659986"/>
            <a:ext cx="2260710" cy="38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28268" y="6659986"/>
            <a:ext cx="3391065" cy="38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6118" y="6659986"/>
            <a:ext cx="2260710" cy="38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8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8215" rtl="0" eaLnBrk="1" latinLnBrk="0" hangingPunct="1">
        <a:lnSpc>
          <a:spcPct val="90000"/>
        </a:lnSpc>
        <a:spcBef>
          <a:spcPct val="0"/>
        </a:spcBef>
        <a:buNone/>
        <a:defRPr sz="4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395" indent="-239395" algn="l" defTabSz="958215" rtl="0" eaLnBrk="1" latinLnBrk="0" hangingPunct="1">
        <a:lnSpc>
          <a:spcPct val="90000"/>
        </a:lnSpc>
        <a:spcBef>
          <a:spcPct val="21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1pPr>
      <a:lvl2pPr marL="718820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2pPr>
      <a:lvl3pPr marL="1197610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676400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4pPr>
      <a:lvl5pPr marL="2155825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5pPr>
      <a:lvl6pPr marL="2634615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6pPr>
      <a:lvl7pPr marL="3114040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7pPr>
      <a:lvl8pPr marL="3592830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8pPr>
      <a:lvl9pPr marL="4071620" indent="-239395" algn="l" defTabSz="958215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4pPr>
      <a:lvl5pPr marL="1916430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5pPr>
      <a:lvl6pPr marL="2395220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7pPr>
      <a:lvl8pPr marL="3353435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8pPr>
      <a:lvl9pPr marL="3832225" algn="l" defTabSz="958215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E:\2022\A-安岳\JPG\0302\2022-01-10 安岳文创-PPT（内容规划目录修改）1（系列）.cdr_0002.JPG2022-01-10 安岳文创-PPT（内容规划目录修改）1（系列）.cdr_00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318"/>
            <a:ext cx="1005713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2（室外）_0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3（室内1-8F）_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3（室内1-8F）_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3（室内1-8F）_0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:\2022\A-安岳\JPG\0302\2022-03-02 安岳文创-PPT（王改）3（室内1-8F）.cdr_0010.JPG2022-03-02 安岳文创-PPT（王改）3（室内1-8F）.cdr_0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" y="633730"/>
            <a:ext cx="10057765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:\2022\A-安岳\JPG\0302\2022-03-02 安岳文创-PPT（王改）3（室内1-8F）.cdr_0011.JPG2022-03-02 安岳文创-PPT（王改）3（室内1-8F）.cdr_0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0"/>
            <a:ext cx="1005713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:\2022\A-安岳\JPG\0302\2022-03-02 安岳文创-PPT（王改）3（室内1-8F）.cdr_0013.JPG2022-03-02 安岳文创-PPT（王改）3（室内1-8F）.cdr_00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0"/>
            <a:ext cx="1005713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3（室内1-8F）_00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3（室内1-8F）_0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4（室内9-15F）_00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1（系列）_0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\\覃雪梅\覃雪梅\2022\A-安岳\2222\安岳楼道文化方案\安岳楼道文化方案_180.jpg安岳楼道文化方案_1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" y="0"/>
            <a:ext cx="1004443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\\覃雪梅\覃雪梅\2022\A-安岳\2222\安岳楼道文化方案\安岳楼道文化方案_175.jpg安岳楼道文化方案_1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" y="0"/>
            <a:ext cx="1004443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:\2022\A-安岳\JPG\0302\2022-01-10 安岳文创-PPT（内容规划目录修改）1（系列）.cdr_0004.JPG2022-01-10 安岳文创-PPT（内容规划目录修改）1（系列）.cdr_00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0"/>
            <a:ext cx="1005713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:\2022\A-安岳\JPG\0302\2022-01-10 安岳文创-PPT（内容规划目录修改）1（系列）.cdr_0006.JPG2022-01-10 安岳文创-PPT（内容规划目录修改）1（系列）.cdr_00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0"/>
            <a:ext cx="10057130" cy="7184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1（系列）_00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3175"/>
            <a:ext cx="10058400" cy="7178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1（系列）_0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2（室外）_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0058400" cy="7185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21-12-30 安岳文创-PPT（王改）2（室外）_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174625"/>
            <a:ext cx="10058400" cy="6835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\\覃雪梅\覃雪梅\2022\A-安岳\2222\安岳楼道文化方案\安岳楼道文化方案_21.jpg安岳楼道文化方案_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4793" y="174625"/>
            <a:ext cx="9557385" cy="68357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k3ZGNhYjc3NmRjZTk2ZGU3ZDE0ZWY1MDU0NmY0YWQifQ=="/>
  <p:tag name="commondata" val="eyJoZGlkIjoiYjg0MTE0ZTY4ZWJmZDFjNTA4NGU5NWEyMDNiNTI2MT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Arial Black</vt:lpstr>
      <vt:lpstr>黑体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市委办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Kiddo.</cp:lastModifiedBy>
  <cp:revision>47</cp:revision>
  <dcterms:created xsi:type="dcterms:W3CDTF">2021-11-03T10:06:00Z</dcterms:created>
  <dcterms:modified xsi:type="dcterms:W3CDTF">2024-04-24T17:01:01Z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B420960F40CE40FF827C1C8246FB295F</vt:lpwstr>
  </property>
</Properties>
</file>